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3"/>
  </p:notesMasterIdLst>
  <p:sldIdLst>
    <p:sldId id="256" r:id="rId5"/>
    <p:sldId id="257" r:id="rId6"/>
    <p:sldId id="318" r:id="rId7"/>
    <p:sldId id="297" r:id="rId8"/>
    <p:sldId id="319" r:id="rId9"/>
    <p:sldId id="273" r:id="rId10"/>
    <p:sldId id="321" r:id="rId11"/>
    <p:sldId id="32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45EA7D-E9F6-4C12-8062-B002D6FCF61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A1909D1-A524-4048-AE8D-5C44BFD60492}">
      <dgm:prSet/>
      <dgm:spPr/>
      <dgm:t>
        <a:bodyPr/>
        <a:lstStyle/>
        <a:p>
          <a:pPr>
            <a:lnSpc>
              <a:spcPct val="100000"/>
            </a:lnSpc>
          </a:pPr>
          <a:r>
            <a:rPr lang="nl-NL" dirty="0"/>
            <a:t>Lees de opdracht nogmaals goed door </a:t>
          </a:r>
          <a:endParaRPr lang="en-US" dirty="0"/>
        </a:p>
      </dgm:t>
    </dgm:pt>
    <dgm:pt modelId="{19AFAC47-E609-49A3-866D-E86B59F8F765}" type="parTrans" cxnId="{69FF04C9-63AA-4853-9747-10D8B2C952D1}">
      <dgm:prSet/>
      <dgm:spPr/>
      <dgm:t>
        <a:bodyPr/>
        <a:lstStyle/>
        <a:p>
          <a:endParaRPr lang="en-US"/>
        </a:p>
      </dgm:t>
    </dgm:pt>
    <dgm:pt modelId="{AEB8FF82-414D-4E94-B51D-1B8E68931472}" type="sibTrans" cxnId="{69FF04C9-63AA-4853-9747-10D8B2C952D1}">
      <dgm:prSet/>
      <dgm:spPr/>
      <dgm:t>
        <a:bodyPr/>
        <a:lstStyle/>
        <a:p>
          <a:endParaRPr lang="en-US"/>
        </a:p>
      </dgm:t>
    </dgm:pt>
    <dgm:pt modelId="{71D52903-AA42-4DCA-9918-FD0BA55F721E}">
      <dgm:prSet/>
      <dgm:spPr/>
      <dgm:t>
        <a:bodyPr/>
        <a:lstStyle/>
        <a:p>
          <a:pPr>
            <a:lnSpc>
              <a:spcPct val="100000"/>
            </a:lnSpc>
          </a:pPr>
          <a:r>
            <a:rPr lang="nl-NL" dirty="0"/>
            <a:t>Maak groepjes of ga alleen aan de slag</a:t>
          </a:r>
          <a:endParaRPr lang="en-US" dirty="0"/>
        </a:p>
      </dgm:t>
    </dgm:pt>
    <dgm:pt modelId="{AED3C67F-34AD-4C54-9235-D447DBEAF59E}" type="parTrans" cxnId="{1CC031CA-5C7B-480F-A925-F11018B7EEF9}">
      <dgm:prSet/>
      <dgm:spPr/>
      <dgm:t>
        <a:bodyPr/>
        <a:lstStyle/>
        <a:p>
          <a:endParaRPr lang="en-US"/>
        </a:p>
      </dgm:t>
    </dgm:pt>
    <dgm:pt modelId="{6C0AC422-8F9D-458B-9161-085B1C5C7D86}" type="sibTrans" cxnId="{1CC031CA-5C7B-480F-A925-F11018B7EEF9}">
      <dgm:prSet/>
      <dgm:spPr/>
      <dgm:t>
        <a:bodyPr/>
        <a:lstStyle/>
        <a:p>
          <a:endParaRPr lang="en-US"/>
        </a:p>
      </dgm:t>
    </dgm:pt>
    <dgm:pt modelId="{5E155952-BA25-4363-87F2-0875D9784142}">
      <dgm:prSet/>
      <dgm:spPr/>
      <dgm:t>
        <a:bodyPr/>
        <a:lstStyle/>
        <a:p>
          <a:pPr>
            <a:lnSpc>
              <a:spcPct val="100000"/>
            </a:lnSpc>
          </a:pPr>
          <a:r>
            <a:rPr lang="nl-NL"/>
            <a:t>Ga alvast brainstormen </a:t>
          </a:r>
          <a:endParaRPr lang="en-US"/>
        </a:p>
      </dgm:t>
    </dgm:pt>
    <dgm:pt modelId="{20B651AD-19A2-4B4E-B6CA-16399E36A20F}" type="parTrans" cxnId="{A989AA44-B4DD-4E6E-B344-9F048B1B120E}">
      <dgm:prSet/>
      <dgm:spPr/>
      <dgm:t>
        <a:bodyPr/>
        <a:lstStyle/>
        <a:p>
          <a:endParaRPr lang="en-US"/>
        </a:p>
      </dgm:t>
    </dgm:pt>
    <dgm:pt modelId="{536A3EE0-1FDA-4B9C-8E0F-9459BB85E750}" type="sibTrans" cxnId="{A989AA44-B4DD-4E6E-B344-9F048B1B120E}">
      <dgm:prSet/>
      <dgm:spPr/>
      <dgm:t>
        <a:bodyPr/>
        <a:lstStyle/>
        <a:p>
          <a:endParaRPr lang="en-US"/>
        </a:p>
      </dgm:t>
    </dgm:pt>
    <dgm:pt modelId="{BE016AB2-EB9C-431D-9C2A-C92C45DDA2EE}">
      <dgm:prSet/>
      <dgm:spPr/>
      <dgm:t>
        <a:bodyPr/>
        <a:lstStyle/>
        <a:p>
          <a:pPr>
            <a:lnSpc>
              <a:spcPct val="100000"/>
            </a:lnSpc>
          </a:pPr>
          <a:r>
            <a:rPr lang="nl-NL" dirty="0"/>
            <a:t>Leg al je/jullie stappen vast in een logboek</a:t>
          </a:r>
          <a:endParaRPr lang="en-US" dirty="0"/>
        </a:p>
      </dgm:t>
    </dgm:pt>
    <dgm:pt modelId="{7FE01ACE-E57F-4F2A-BE5D-8BDA245D23F5}" type="parTrans" cxnId="{AF3F43BA-A18D-4061-895E-403D128B6E2C}">
      <dgm:prSet/>
      <dgm:spPr/>
      <dgm:t>
        <a:bodyPr/>
        <a:lstStyle/>
        <a:p>
          <a:endParaRPr lang="en-US"/>
        </a:p>
      </dgm:t>
    </dgm:pt>
    <dgm:pt modelId="{CF7C3E54-05D3-4D0E-A63A-7D52D0F02364}" type="sibTrans" cxnId="{AF3F43BA-A18D-4061-895E-403D128B6E2C}">
      <dgm:prSet/>
      <dgm:spPr/>
      <dgm:t>
        <a:bodyPr/>
        <a:lstStyle/>
        <a:p>
          <a:endParaRPr lang="en-US"/>
        </a:p>
      </dgm:t>
    </dgm:pt>
    <dgm:pt modelId="{490A38CF-0F36-44A9-BE59-44831F16817C}" type="pres">
      <dgm:prSet presAssocID="{5545EA7D-E9F6-4C12-8062-B002D6FCF615}" presName="root" presStyleCnt="0">
        <dgm:presLayoutVars>
          <dgm:dir/>
          <dgm:resizeHandles val="exact"/>
        </dgm:presLayoutVars>
      </dgm:prSet>
      <dgm:spPr/>
    </dgm:pt>
    <dgm:pt modelId="{307B3B58-FF73-404D-A3A3-AF414BF50296}" type="pres">
      <dgm:prSet presAssocID="{AA1909D1-A524-4048-AE8D-5C44BFD60492}" presName="compNode" presStyleCnt="0"/>
      <dgm:spPr/>
    </dgm:pt>
    <dgm:pt modelId="{CD26408F-D3FA-4A7E-9B0A-76525C0AE2F0}" type="pres">
      <dgm:prSet presAssocID="{AA1909D1-A524-4048-AE8D-5C44BFD60492}" presName="bgRect" presStyleLbl="bgShp" presStyleIdx="0" presStyleCnt="4"/>
      <dgm:spPr/>
    </dgm:pt>
    <dgm:pt modelId="{FD9E0BD2-7193-4A11-A1A9-A46646EF0308}" type="pres">
      <dgm:prSet presAssocID="{AA1909D1-A524-4048-AE8D-5C44BFD6049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ument"/>
        </a:ext>
      </dgm:extLst>
    </dgm:pt>
    <dgm:pt modelId="{DEE0058A-8921-4637-A658-31D40777CE45}" type="pres">
      <dgm:prSet presAssocID="{AA1909D1-A524-4048-AE8D-5C44BFD60492}" presName="spaceRect" presStyleCnt="0"/>
      <dgm:spPr/>
    </dgm:pt>
    <dgm:pt modelId="{6342963C-E122-435B-B9A3-C16E121B2916}" type="pres">
      <dgm:prSet presAssocID="{AA1909D1-A524-4048-AE8D-5C44BFD60492}" presName="parTx" presStyleLbl="revTx" presStyleIdx="0" presStyleCnt="4">
        <dgm:presLayoutVars>
          <dgm:chMax val="0"/>
          <dgm:chPref val="0"/>
        </dgm:presLayoutVars>
      </dgm:prSet>
      <dgm:spPr/>
    </dgm:pt>
    <dgm:pt modelId="{9788411C-16A3-43C7-A9F4-664BF52D04EB}" type="pres">
      <dgm:prSet presAssocID="{AEB8FF82-414D-4E94-B51D-1B8E68931472}" presName="sibTrans" presStyleCnt="0"/>
      <dgm:spPr/>
    </dgm:pt>
    <dgm:pt modelId="{A153517B-A0D0-475D-8635-7BE2B0B4CAB7}" type="pres">
      <dgm:prSet presAssocID="{71D52903-AA42-4DCA-9918-FD0BA55F721E}" presName="compNode" presStyleCnt="0"/>
      <dgm:spPr/>
    </dgm:pt>
    <dgm:pt modelId="{2D191471-49EC-49FD-B2EC-E4B8D48E532C}" type="pres">
      <dgm:prSet presAssocID="{71D52903-AA42-4DCA-9918-FD0BA55F721E}" presName="bgRect" presStyleLbl="bgShp" presStyleIdx="1" presStyleCnt="4" custLinFactNeighborX="-472" custLinFactNeighborY="-1367"/>
      <dgm:spPr/>
    </dgm:pt>
    <dgm:pt modelId="{6630D784-4222-48F1-BD9F-A95C38CB342A}" type="pres">
      <dgm:prSet presAssocID="{71D52903-AA42-4DCA-9918-FD0BA55F721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nion"/>
        </a:ext>
      </dgm:extLst>
    </dgm:pt>
    <dgm:pt modelId="{A47BB271-97D7-44E6-B1F0-57A9770301D7}" type="pres">
      <dgm:prSet presAssocID="{71D52903-AA42-4DCA-9918-FD0BA55F721E}" presName="spaceRect" presStyleCnt="0"/>
      <dgm:spPr/>
    </dgm:pt>
    <dgm:pt modelId="{6C6F3CAF-073E-40CE-BEDC-23A0C075A3BE}" type="pres">
      <dgm:prSet presAssocID="{71D52903-AA42-4DCA-9918-FD0BA55F721E}" presName="parTx" presStyleLbl="revTx" presStyleIdx="1" presStyleCnt="4">
        <dgm:presLayoutVars>
          <dgm:chMax val="0"/>
          <dgm:chPref val="0"/>
        </dgm:presLayoutVars>
      </dgm:prSet>
      <dgm:spPr/>
    </dgm:pt>
    <dgm:pt modelId="{5902CD60-A17E-4105-B7C9-EBD1A2D94B29}" type="pres">
      <dgm:prSet presAssocID="{6C0AC422-8F9D-458B-9161-085B1C5C7D86}" presName="sibTrans" presStyleCnt="0"/>
      <dgm:spPr/>
    </dgm:pt>
    <dgm:pt modelId="{000E4781-444D-4692-9416-6D84F4919BEB}" type="pres">
      <dgm:prSet presAssocID="{5E155952-BA25-4363-87F2-0875D9784142}" presName="compNode" presStyleCnt="0"/>
      <dgm:spPr/>
    </dgm:pt>
    <dgm:pt modelId="{5FF49DC6-3511-41AA-B95F-AB41530E3224}" type="pres">
      <dgm:prSet presAssocID="{5E155952-BA25-4363-87F2-0875D9784142}" presName="bgRect" presStyleLbl="bgShp" presStyleIdx="2" presStyleCnt="4"/>
      <dgm:spPr/>
    </dgm:pt>
    <dgm:pt modelId="{895A9774-F075-415D-8752-D628339806FA}" type="pres">
      <dgm:prSet presAssocID="{5E155952-BA25-4363-87F2-0875D978414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3926B6A1-B754-4DE4-8DF9-85223034DFFC}" type="pres">
      <dgm:prSet presAssocID="{5E155952-BA25-4363-87F2-0875D9784142}" presName="spaceRect" presStyleCnt="0"/>
      <dgm:spPr/>
    </dgm:pt>
    <dgm:pt modelId="{B88BD66F-059F-4130-9B02-0627CCCE3188}" type="pres">
      <dgm:prSet presAssocID="{5E155952-BA25-4363-87F2-0875D9784142}" presName="parTx" presStyleLbl="revTx" presStyleIdx="2" presStyleCnt="4">
        <dgm:presLayoutVars>
          <dgm:chMax val="0"/>
          <dgm:chPref val="0"/>
        </dgm:presLayoutVars>
      </dgm:prSet>
      <dgm:spPr/>
    </dgm:pt>
    <dgm:pt modelId="{B8732CCB-5DFB-4C37-B17C-DDC91F79CFD7}" type="pres">
      <dgm:prSet presAssocID="{536A3EE0-1FDA-4B9C-8E0F-9459BB85E750}" presName="sibTrans" presStyleCnt="0"/>
      <dgm:spPr/>
    </dgm:pt>
    <dgm:pt modelId="{57874D1E-4916-4970-B66E-6B709A54F565}" type="pres">
      <dgm:prSet presAssocID="{BE016AB2-EB9C-431D-9C2A-C92C45DDA2EE}" presName="compNode" presStyleCnt="0"/>
      <dgm:spPr/>
    </dgm:pt>
    <dgm:pt modelId="{B1F14E21-551D-474B-BEF1-6224A32746B5}" type="pres">
      <dgm:prSet presAssocID="{BE016AB2-EB9C-431D-9C2A-C92C45DDA2EE}" presName="bgRect" presStyleLbl="bgShp" presStyleIdx="3" presStyleCnt="4"/>
      <dgm:spPr/>
    </dgm:pt>
    <dgm:pt modelId="{0058172E-7664-41A9-976C-8481F54C156D}" type="pres">
      <dgm:prSet presAssocID="{BE016AB2-EB9C-431D-9C2A-C92C45DDA2E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artialArts"/>
        </a:ext>
      </dgm:extLst>
    </dgm:pt>
    <dgm:pt modelId="{350F5938-AD20-47F7-8097-0FEF2FE9B37D}" type="pres">
      <dgm:prSet presAssocID="{BE016AB2-EB9C-431D-9C2A-C92C45DDA2EE}" presName="spaceRect" presStyleCnt="0"/>
      <dgm:spPr/>
    </dgm:pt>
    <dgm:pt modelId="{AA860DBF-0116-4078-ABD5-FD46E0185802}" type="pres">
      <dgm:prSet presAssocID="{BE016AB2-EB9C-431D-9C2A-C92C45DDA2EE}" presName="parTx" presStyleLbl="revTx" presStyleIdx="3" presStyleCnt="4">
        <dgm:presLayoutVars>
          <dgm:chMax val="0"/>
          <dgm:chPref val="0"/>
        </dgm:presLayoutVars>
      </dgm:prSet>
      <dgm:spPr/>
    </dgm:pt>
  </dgm:ptLst>
  <dgm:cxnLst>
    <dgm:cxn modelId="{B89FC40E-3BFB-4165-9F0B-F760C03C6009}" type="presOf" srcId="{AA1909D1-A524-4048-AE8D-5C44BFD60492}" destId="{6342963C-E122-435B-B9A3-C16E121B2916}" srcOrd="0" destOrd="0" presId="urn:microsoft.com/office/officeart/2018/2/layout/IconVerticalSolidList"/>
    <dgm:cxn modelId="{2EAFA139-1835-4404-9308-95074FF5A822}" type="presOf" srcId="{BE016AB2-EB9C-431D-9C2A-C92C45DDA2EE}" destId="{AA860DBF-0116-4078-ABD5-FD46E0185802}" srcOrd="0" destOrd="0" presId="urn:microsoft.com/office/officeart/2018/2/layout/IconVerticalSolidList"/>
    <dgm:cxn modelId="{92730B41-05C7-4DA5-AC27-0A0E612E84EF}" type="presOf" srcId="{5545EA7D-E9F6-4C12-8062-B002D6FCF615}" destId="{490A38CF-0F36-44A9-BE59-44831F16817C}" srcOrd="0" destOrd="0" presId="urn:microsoft.com/office/officeart/2018/2/layout/IconVerticalSolidList"/>
    <dgm:cxn modelId="{A989AA44-B4DD-4E6E-B344-9F048B1B120E}" srcId="{5545EA7D-E9F6-4C12-8062-B002D6FCF615}" destId="{5E155952-BA25-4363-87F2-0875D9784142}" srcOrd="2" destOrd="0" parTransId="{20B651AD-19A2-4B4E-B6CA-16399E36A20F}" sibTransId="{536A3EE0-1FDA-4B9C-8E0F-9459BB85E750}"/>
    <dgm:cxn modelId="{74F8A467-8910-4C5F-A6EA-8BA8B1419755}" type="presOf" srcId="{5E155952-BA25-4363-87F2-0875D9784142}" destId="{B88BD66F-059F-4130-9B02-0627CCCE3188}" srcOrd="0" destOrd="0" presId="urn:microsoft.com/office/officeart/2018/2/layout/IconVerticalSolidList"/>
    <dgm:cxn modelId="{E488F97B-9D1B-41EC-9BBF-2F846F505027}" type="presOf" srcId="{71D52903-AA42-4DCA-9918-FD0BA55F721E}" destId="{6C6F3CAF-073E-40CE-BEDC-23A0C075A3BE}" srcOrd="0" destOrd="0" presId="urn:microsoft.com/office/officeart/2018/2/layout/IconVerticalSolidList"/>
    <dgm:cxn modelId="{AF3F43BA-A18D-4061-895E-403D128B6E2C}" srcId="{5545EA7D-E9F6-4C12-8062-B002D6FCF615}" destId="{BE016AB2-EB9C-431D-9C2A-C92C45DDA2EE}" srcOrd="3" destOrd="0" parTransId="{7FE01ACE-E57F-4F2A-BE5D-8BDA245D23F5}" sibTransId="{CF7C3E54-05D3-4D0E-A63A-7D52D0F02364}"/>
    <dgm:cxn modelId="{69FF04C9-63AA-4853-9747-10D8B2C952D1}" srcId="{5545EA7D-E9F6-4C12-8062-B002D6FCF615}" destId="{AA1909D1-A524-4048-AE8D-5C44BFD60492}" srcOrd="0" destOrd="0" parTransId="{19AFAC47-E609-49A3-866D-E86B59F8F765}" sibTransId="{AEB8FF82-414D-4E94-B51D-1B8E68931472}"/>
    <dgm:cxn modelId="{1CC031CA-5C7B-480F-A925-F11018B7EEF9}" srcId="{5545EA7D-E9F6-4C12-8062-B002D6FCF615}" destId="{71D52903-AA42-4DCA-9918-FD0BA55F721E}" srcOrd="1" destOrd="0" parTransId="{AED3C67F-34AD-4C54-9235-D447DBEAF59E}" sibTransId="{6C0AC422-8F9D-458B-9161-085B1C5C7D86}"/>
    <dgm:cxn modelId="{663F9BD5-F899-4173-B408-1F590A25ABFD}" type="presParOf" srcId="{490A38CF-0F36-44A9-BE59-44831F16817C}" destId="{307B3B58-FF73-404D-A3A3-AF414BF50296}" srcOrd="0" destOrd="0" presId="urn:microsoft.com/office/officeart/2018/2/layout/IconVerticalSolidList"/>
    <dgm:cxn modelId="{9EDC181B-02B9-4019-BC46-406CB7DDE0B3}" type="presParOf" srcId="{307B3B58-FF73-404D-A3A3-AF414BF50296}" destId="{CD26408F-D3FA-4A7E-9B0A-76525C0AE2F0}" srcOrd="0" destOrd="0" presId="urn:microsoft.com/office/officeart/2018/2/layout/IconVerticalSolidList"/>
    <dgm:cxn modelId="{FEAA6639-0516-4D97-8A46-C661804D75C3}" type="presParOf" srcId="{307B3B58-FF73-404D-A3A3-AF414BF50296}" destId="{FD9E0BD2-7193-4A11-A1A9-A46646EF0308}" srcOrd="1" destOrd="0" presId="urn:microsoft.com/office/officeart/2018/2/layout/IconVerticalSolidList"/>
    <dgm:cxn modelId="{53D1D92F-8C4E-42F5-8772-C48B2266080B}" type="presParOf" srcId="{307B3B58-FF73-404D-A3A3-AF414BF50296}" destId="{DEE0058A-8921-4637-A658-31D40777CE45}" srcOrd="2" destOrd="0" presId="urn:microsoft.com/office/officeart/2018/2/layout/IconVerticalSolidList"/>
    <dgm:cxn modelId="{3B3261BB-EB1F-4659-86D7-FB1914146E18}" type="presParOf" srcId="{307B3B58-FF73-404D-A3A3-AF414BF50296}" destId="{6342963C-E122-435B-B9A3-C16E121B2916}" srcOrd="3" destOrd="0" presId="urn:microsoft.com/office/officeart/2018/2/layout/IconVerticalSolidList"/>
    <dgm:cxn modelId="{5F4A34B4-3E48-4AE5-8229-8042467F4FCF}" type="presParOf" srcId="{490A38CF-0F36-44A9-BE59-44831F16817C}" destId="{9788411C-16A3-43C7-A9F4-664BF52D04EB}" srcOrd="1" destOrd="0" presId="urn:microsoft.com/office/officeart/2018/2/layout/IconVerticalSolidList"/>
    <dgm:cxn modelId="{39B34D34-EBAD-451D-AFA1-FB6FFC4E6A96}" type="presParOf" srcId="{490A38CF-0F36-44A9-BE59-44831F16817C}" destId="{A153517B-A0D0-475D-8635-7BE2B0B4CAB7}" srcOrd="2" destOrd="0" presId="urn:microsoft.com/office/officeart/2018/2/layout/IconVerticalSolidList"/>
    <dgm:cxn modelId="{09E36558-3D6B-4585-BCB2-DDF5B6C2D3F4}" type="presParOf" srcId="{A153517B-A0D0-475D-8635-7BE2B0B4CAB7}" destId="{2D191471-49EC-49FD-B2EC-E4B8D48E532C}" srcOrd="0" destOrd="0" presId="urn:microsoft.com/office/officeart/2018/2/layout/IconVerticalSolidList"/>
    <dgm:cxn modelId="{A4E8D0E0-5815-4F7A-8687-71C374D24C1C}" type="presParOf" srcId="{A153517B-A0D0-475D-8635-7BE2B0B4CAB7}" destId="{6630D784-4222-48F1-BD9F-A95C38CB342A}" srcOrd="1" destOrd="0" presId="urn:microsoft.com/office/officeart/2018/2/layout/IconVerticalSolidList"/>
    <dgm:cxn modelId="{90DDC512-4B3C-45EA-903A-A1189B23B097}" type="presParOf" srcId="{A153517B-A0D0-475D-8635-7BE2B0B4CAB7}" destId="{A47BB271-97D7-44E6-B1F0-57A9770301D7}" srcOrd="2" destOrd="0" presId="urn:microsoft.com/office/officeart/2018/2/layout/IconVerticalSolidList"/>
    <dgm:cxn modelId="{D99F2471-3D58-404D-BCD0-70764C598A80}" type="presParOf" srcId="{A153517B-A0D0-475D-8635-7BE2B0B4CAB7}" destId="{6C6F3CAF-073E-40CE-BEDC-23A0C075A3BE}" srcOrd="3" destOrd="0" presId="urn:microsoft.com/office/officeart/2018/2/layout/IconVerticalSolidList"/>
    <dgm:cxn modelId="{67AE9057-C8D8-42BB-8BE4-FF5C296C38BF}" type="presParOf" srcId="{490A38CF-0F36-44A9-BE59-44831F16817C}" destId="{5902CD60-A17E-4105-B7C9-EBD1A2D94B29}" srcOrd="3" destOrd="0" presId="urn:microsoft.com/office/officeart/2018/2/layout/IconVerticalSolidList"/>
    <dgm:cxn modelId="{CBA634DB-9102-4425-8A7D-A4182997CE83}" type="presParOf" srcId="{490A38CF-0F36-44A9-BE59-44831F16817C}" destId="{000E4781-444D-4692-9416-6D84F4919BEB}" srcOrd="4" destOrd="0" presId="urn:microsoft.com/office/officeart/2018/2/layout/IconVerticalSolidList"/>
    <dgm:cxn modelId="{4EB6DF5C-2B1A-4B80-9ED2-F7D5FD19753C}" type="presParOf" srcId="{000E4781-444D-4692-9416-6D84F4919BEB}" destId="{5FF49DC6-3511-41AA-B95F-AB41530E3224}" srcOrd="0" destOrd="0" presId="urn:microsoft.com/office/officeart/2018/2/layout/IconVerticalSolidList"/>
    <dgm:cxn modelId="{FB94D2CA-8EEB-496D-8A04-B10B7C16E2C9}" type="presParOf" srcId="{000E4781-444D-4692-9416-6D84F4919BEB}" destId="{895A9774-F075-415D-8752-D628339806FA}" srcOrd="1" destOrd="0" presId="urn:microsoft.com/office/officeart/2018/2/layout/IconVerticalSolidList"/>
    <dgm:cxn modelId="{A1998613-3652-4F03-BB08-6163D4D45D6C}" type="presParOf" srcId="{000E4781-444D-4692-9416-6D84F4919BEB}" destId="{3926B6A1-B754-4DE4-8DF9-85223034DFFC}" srcOrd="2" destOrd="0" presId="urn:microsoft.com/office/officeart/2018/2/layout/IconVerticalSolidList"/>
    <dgm:cxn modelId="{92AD2699-FC53-49F1-83C2-3B20426F9A3A}" type="presParOf" srcId="{000E4781-444D-4692-9416-6D84F4919BEB}" destId="{B88BD66F-059F-4130-9B02-0627CCCE3188}" srcOrd="3" destOrd="0" presId="urn:microsoft.com/office/officeart/2018/2/layout/IconVerticalSolidList"/>
    <dgm:cxn modelId="{32554171-EACB-4706-842C-517CDD34D504}" type="presParOf" srcId="{490A38CF-0F36-44A9-BE59-44831F16817C}" destId="{B8732CCB-5DFB-4C37-B17C-DDC91F79CFD7}" srcOrd="5" destOrd="0" presId="urn:microsoft.com/office/officeart/2018/2/layout/IconVerticalSolidList"/>
    <dgm:cxn modelId="{5C22F931-EF58-4A00-99D2-8DDC1239F800}" type="presParOf" srcId="{490A38CF-0F36-44A9-BE59-44831F16817C}" destId="{57874D1E-4916-4970-B66E-6B709A54F565}" srcOrd="6" destOrd="0" presId="urn:microsoft.com/office/officeart/2018/2/layout/IconVerticalSolidList"/>
    <dgm:cxn modelId="{037BB3AD-AF3B-43BE-B533-7E651C1A2435}" type="presParOf" srcId="{57874D1E-4916-4970-B66E-6B709A54F565}" destId="{B1F14E21-551D-474B-BEF1-6224A32746B5}" srcOrd="0" destOrd="0" presId="urn:microsoft.com/office/officeart/2018/2/layout/IconVerticalSolidList"/>
    <dgm:cxn modelId="{78B21510-7D49-4B4C-BCC7-2D516B53E902}" type="presParOf" srcId="{57874D1E-4916-4970-B66E-6B709A54F565}" destId="{0058172E-7664-41A9-976C-8481F54C156D}" srcOrd="1" destOrd="0" presId="urn:microsoft.com/office/officeart/2018/2/layout/IconVerticalSolidList"/>
    <dgm:cxn modelId="{EC40E413-9600-49DC-B54E-A0C4F4BCE04C}" type="presParOf" srcId="{57874D1E-4916-4970-B66E-6B709A54F565}" destId="{350F5938-AD20-47F7-8097-0FEF2FE9B37D}" srcOrd="2" destOrd="0" presId="urn:microsoft.com/office/officeart/2018/2/layout/IconVerticalSolidList"/>
    <dgm:cxn modelId="{6C6E54E3-AE37-41BA-AEF2-12A962E6E671}" type="presParOf" srcId="{57874D1E-4916-4970-B66E-6B709A54F565}" destId="{AA860DBF-0116-4078-ABD5-FD46E018580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26408F-D3FA-4A7E-9B0A-76525C0AE2F0}">
      <dsp:nvSpPr>
        <dsp:cNvPr id="0" name=""/>
        <dsp:cNvSpPr/>
      </dsp:nvSpPr>
      <dsp:spPr>
        <a:xfrm>
          <a:off x="0" y="1854"/>
          <a:ext cx="6451943" cy="9398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9E0BD2-7193-4A11-A1A9-A46646EF0308}">
      <dsp:nvSpPr>
        <dsp:cNvPr id="0" name=""/>
        <dsp:cNvSpPr/>
      </dsp:nvSpPr>
      <dsp:spPr>
        <a:xfrm>
          <a:off x="284297" y="213315"/>
          <a:ext cx="516904" cy="5169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342963C-E122-435B-B9A3-C16E121B2916}">
      <dsp:nvSpPr>
        <dsp:cNvPr id="0" name=""/>
        <dsp:cNvSpPr/>
      </dsp:nvSpPr>
      <dsp:spPr>
        <a:xfrm>
          <a:off x="1085500" y="1854"/>
          <a:ext cx="5366442" cy="939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465" tIns="99465" rIns="99465" bIns="99465" numCol="1" spcCol="1270" anchor="ctr" anchorCtr="0">
          <a:noAutofit/>
        </a:bodyPr>
        <a:lstStyle/>
        <a:p>
          <a:pPr marL="0" lvl="0" indent="0" algn="l" defTabSz="977900">
            <a:lnSpc>
              <a:spcPct val="100000"/>
            </a:lnSpc>
            <a:spcBef>
              <a:spcPct val="0"/>
            </a:spcBef>
            <a:spcAft>
              <a:spcPct val="35000"/>
            </a:spcAft>
            <a:buNone/>
          </a:pPr>
          <a:r>
            <a:rPr lang="nl-NL" sz="2200" kern="1200" dirty="0"/>
            <a:t>Lees de opdracht nogmaals goed door </a:t>
          </a:r>
          <a:endParaRPr lang="en-US" sz="2200" kern="1200" dirty="0"/>
        </a:p>
      </dsp:txBody>
      <dsp:txXfrm>
        <a:off x="1085500" y="1854"/>
        <a:ext cx="5366442" cy="939827"/>
      </dsp:txXfrm>
    </dsp:sp>
    <dsp:sp modelId="{2D191471-49EC-49FD-B2EC-E4B8D48E532C}">
      <dsp:nvSpPr>
        <dsp:cNvPr id="0" name=""/>
        <dsp:cNvSpPr/>
      </dsp:nvSpPr>
      <dsp:spPr>
        <a:xfrm>
          <a:off x="0" y="1163790"/>
          <a:ext cx="6451943" cy="9398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30D784-4222-48F1-BD9F-A95C38CB342A}">
      <dsp:nvSpPr>
        <dsp:cNvPr id="0" name=""/>
        <dsp:cNvSpPr/>
      </dsp:nvSpPr>
      <dsp:spPr>
        <a:xfrm>
          <a:off x="284297" y="1388099"/>
          <a:ext cx="516904" cy="5169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C6F3CAF-073E-40CE-BEDC-23A0C075A3BE}">
      <dsp:nvSpPr>
        <dsp:cNvPr id="0" name=""/>
        <dsp:cNvSpPr/>
      </dsp:nvSpPr>
      <dsp:spPr>
        <a:xfrm>
          <a:off x="1085500" y="1176638"/>
          <a:ext cx="5366442" cy="939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465" tIns="99465" rIns="99465" bIns="99465" numCol="1" spcCol="1270" anchor="ctr" anchorCtr="0">
          <a:noAutofit/>
        </a:bodyPr>
        <a:lstStyle/>
        <a:p>
          <a:pPr marL="0" lvl="0" indent="0" algn="l" defTabSz="977900">
            <a:lnSpc>
              <a:spcPct val="100000"/>
            </a:lnSpc>
            <a:spcBef>
              <a:spcPct val="0"/>
            </a:spcBef>
            <a:spcAft>
              <a:spcPct val="35000"/>
            </a:spcAft>
            <a:buNone/>
          </a:pPr>
          <a:r>
            <a:rPr lang="nl-NL" sz="2200" kern="1200" dirty="0"/>
            <a:t>Maak groepjes of ga alleen aan de slag</a:t>
          </a:r>
          <a:endParaRPr lang="en-US" sz="2200" kern="1200" dirty="0"/>
        </a:p>
      </dsp:txBody>
      <dsp:txXfrm>
        <a:off x="1085500" y="1176638"/>
        <a:ext cx="5366442" cy="939827"/>
      </dsp:txXfrm>
    </dsp:sp>
    <dsp:sp modelId="{5FF49DC6-3511-41AA-B95F-AB41530E3224}">
      <dsp:nvSpPr>
        <dsp:cNvPr id="0" name=""/>
        <dsp:cNvSpPr/>
      </dsp:nvSpPr>
      <dsp:spPr>
        <a:xfrm>
          <a:off x="0" y="2351421"/>
          <a:ext cx="6451943" cy="9398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5A9774-F075-415D-8752-D628339806FA}">
      <dsp:nvSpPr>
        <dsp:cNvPr id="0" name=""/>
        <dsp:cNvSpPr/>
      </dsp:nvSpPr>
      <dsp:spPr>
        <a:xfrm>
          <a:off x="284297" y="2562882"/>
          <a:ext cx="516904" cy="5169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88BD66F-059F-4130-9B02-0627CCCE3188}">
      <dsp:nvSpPr>
        <dsp:cNvPr id="0" name=""/>
        <dsp:cNvSpPr/>
      </dsp:nvSpPr>
      <dsp:spPr>
        <a:xfrm>
          <a:off x="1085500" y="2351421"/>
          <a:ext cx="5366442" cy="939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465" tIns="99465" rIns="99465" bIns="99465" numCol="1" spcCol="1270" anchor="ctr" anchorCtr="0">
          <a:noAutofit/>
        </a:bodyPr>
        <a:lstStyle/>
        <a:p>
          <a:pPr marL="0" lvl="0" indent="0" algn="l" defTabSz="977900">
            <a:lnSpc>
              <a:spcPct val="100000"/>
            </a:lnSpc>
            <a:spcBef>
              <a:spcPct val="0"/>
            </a:spcBef>
            <a:spcAft>
              <a:spcPct val="35000"/>
            </a:spcAft>
            <a:buNone/>
          </a:pPr>
          <a:r>
            <a:rPr lang="nl-NL" sz="2200" kern="1200"/>
            <a:t>Ga alvast brainstormen </a:t>
          </a:r>
          <a:endParaRPr lang="en-US" sz="2200" kern="1200"/>
        </a:p>
      </dsp:txBody>
      <dsp:txXfrm>
        <a:off x="1085500" y="2351421"/>
        <a:ext cx="5366442" cy="939827"/>
      </dsp:txXfrm>
    </dsp:sp>
    <dsp:sp modelId="{B1F14E21-551D-474B-BEF1-6224A32746B5}">
      <dsp:nvSpPr>
        <dsp:cNvPr id="0" name=""/>
        <dsp:cNvSpPr/>
      </dsp:nvSpPr>
      <dsp:spPr>
        <a:xfrm>
          <a:off x="0" y="3526205"/>
          <a:ext cx="6451943" cy="9398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58172E-7664-41A9-976C-8481F54C156D}">
      <dsp:nvSpPr>
        <dsp:cNvPr id="0" name=""/>
        <dsp:cNvSpPr/>
      </dsp:nvSpPr>
      <dsp:spPr>
        <a:xfrm>
          <a:off x="284297" y="3737666"/>
          <a:ext cx="516904" cy="5169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A860DBF-0116-4078-ABD5-FD46E0185802}">
      <dsp:nvSpPr>
        <dsp:cNvPr id="0" name=""/>
        <dsp:cNvSpPr/>
      </dsp:nvSpPr>
      <dsp:spPr>
        <a:xfrm>
          <a:off x="1085500" y="3526205"/>
          <a:ext cx="5366442" cy="939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465" tIns="99465" rIns="99465" bIns="99465" numCol="1" spcCol="1270" anchor="ctr" anchorCtr="0">
          <a:noAutofit/>
        </a:bodyPr>
        <a:lstStyle/>
        <a:p>
          <a:pPr marL="0" lvl="0" indent="0" algn="l" defTabSz="977900">
            <a:lnSpc>
              <a:spcPct val="100000"/>
            </a:lnSpc>
            <a:spcBef>
              <a:spcPct val="0"/>
            </a:spcBef>
            <a:spcAft>
              <a:spcPct val="35000"/>
            </a:spcAft>
            <a:buNone/>
          </a:pPr>
          <a:r>
            <a:rPr lang="nl-NL" sz="2200" kern="1200" dirty="0"/>
            <a:t>Leg al je/jullie stappen vast in een logboek</a:t>
          </a:r>
          <a:endParaRPr lang="en-US" sz="2200" kern="1200" dirty="0"/>
        </a:p>
      </dsp:txBody>
      <dsp:txXfrm>
        <a:off x="1085500" y="3526205"/>
        <a:ext cx="5366442" cy="93982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83A1B8-479E-4255-9C2B-3AA1A8A002B1}" type="datetimeFigureOut">
              <a:rPr lang="nl-NL" smtClean="0"/>
              <a:t>11-2-2020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B7F30C-CE24-4695-8A24-33B11934EB12}" type="slidenum">
              <a:rPr lang="nl-NL" smtClean="0"/>
              <a:t>‹nr.›</a:t>
            </a:fld>
            <a:endParaRPr lang="nl-NL"/>
          </a:p>
        </p:txBody>
      </p:sp>
    </p:spTree>
    <p:extLst>
      <p:ext uri="{BB962C8B-B14F-4D97-AF65-F5344CB8AC3E}">
        <p14:creationId xmlns:p14="http://schemas.microsoft.com/office/powerpoint/2010/main" val="1921824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defTabSz="914375">
              <a:defRPr/>
            </a:pPr>
            <a:r>
              <a:rPr lang="nl-NL" b="1" dirty="0">
                <a:solidFill>
                  <a:srgbClr val="0070C0"/>
                </a:solidFill>
              </a:rPr>
              <a:t>INEKE</a:t>
            </a:r>
          </a:p>
          <a:p>
            <a:endParaRPr lang="nl-NL"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4</a:t>
            </a:fld>
            <a:endParaRPr lang="nl-NL"/>
          </a:p>
        </p:txBody>
      </p:sp>
    </p:spTree>
    <p:extLst>
      <p:ext uri="{BB962C8B-B14F-4D97-AF65-F5344CB8AC3E}">
        <p14:creationId xmlns:p14="http://schemas.microsoft.com/office/powerpoint/2010/main" val="3419257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1" dirty="0"/>
              <a:t>DAGMAR</a:t>
            </a:r>
          </a:p>
          <a:p>
            <a:r>
              <a:rPr lang="nl-NL" b="1" dirty="0"/>
              <a:t>10 minuten</a:t>
            </a:r>
          </a:p>
          <a:p>
            <a:r>
              <a:rPr lang="nl-NL" b="0" dirty="0"/>
              <a:t>3 sheets</a:t>
            </a:r>
          </a:p>
          <a:p>
            <a:pPr>
              <a:buFont typeface="Arial" pitchFamily="34" charset="0"/>
              <a:buChar char="•"/>
            </a:pPr>
            <a:r>
              <a:rPr lang="nl-NL" b="0" dirty="0"/>
              <a:t>Vier fasen,</a:t>
            </a:r>
            <a:r>
              <a:rPr lang="nl-NL" b="0" baseline="0" dirty="0"/>
              <a:t> drie beslismomenten</a:t>
            </a:r>
          </a:p>
          <a:p>
            <a:pPr>
              <a:buFont typeface="Arial" pitchFamily="34" charset="0"/>
              <a:buChar char="•"/>
            </a:pPr>
            <a:r>
              <a:rPr lang="nl-NL" b="0" baseline="0" dirty="0"/>
              <a:t>Uitgangspunten</a:t>
            </a:r>
          </a:p>
          <a:p>
            <a:pPr>
              <a:buFont typeface="Arial" pitchFamily="34" charset="0"/>
              <a:buChar char="•"/>
            </a:pPr>
            <a:r>
              <a:rPr lang="nl-NL" b="0" baseline="0" dirty="0"/>
              <a:t>Voorbeeld schuurtje bouwen</a:t>
            </a:r>
            <a:endParaRPr lang="nl-NL" b="0"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6</a:t>
            </a:fld>
            <a:endParaRPr lang="nl-NL"/>
          </a:p>
        </p:txBody>
      </p:sp>
    </p:spTree>
    <p:extLst>
      <p:ext uri="{BB962C8B-B14F-4D97-AF65-F5344CB8AC3E}">
        <p14:creationId xmlns:p14="http://schemas.microsoft.com/office/powerpoint/2010/main" val="3671887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nl-NL"/>
              <a:t>Klik om stijl te bewerken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A70B60C9-ACFC-4981-9D73-241B6CEFB1EA}" type="datetimeFigureOut">
              <a:rPr lang="nl-NL" smtClean="0"/>
              <a:t>11-2-2020</a:t>
            </a:fld>
            <a:endParaRPr lang="nl-NL"/>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nl-NL"/>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C849F37-6E44-4065-94C1-795011B81C1A}" type="slidenum">
              <a:rPr lang="nl-NL" smtClean="0"/>
              <a:t>‹nr.›</a:t>
            </a:fld>
            <a:endParaRPr lang="nl-NL"/>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5917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70B60C9-ACFC-4981-9D73-241B6CEFB1EA}" type="datetimeFigureOut">
              <a:rPr lang="nl-NL" smtClean="0"/>
              <a:t>11-2-2020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1984405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70B60C9-ACFC-4981-9D73-241B6CEFB1EA}" type="datetimeFigureOut">
              <a:rPr lang="nl-NL" smtClean="0"/>
              <a:t>11-2-2020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2555400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70B60C9-ACFC-4981-9D73-241B6CEFB1EA}" type="datetimeFigureOut">
              <a:rPr lang="nl-NL" smtClean="0"/>
              <a:t>11-2-2020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472969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nl-NL"/>
              <a:t>Klik om stijl te bewerken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A70B60C9-ACFC-4981-9D73-241B6CEFB1EA}" type="datetimeFigureOut">
              <a:rPr lang="nl-NL" smtClean="0"/>
              <a:t>11-2-2020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C849F37-6E44-4065-94C1-795011B81C1A}" type="slidenum">
              <a:rPr lang="nl-NL" smtClean="0"/>
              <a:t>‹nr.›</a:t>
            </a:fld>
            <a:endParaRPr lang="nl-NL"/>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6233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A70B60C9-ACFC-4981-9D73-241B6CEFB1EA}" type="datetimeFigureOut">
              <a:rPr lang="nl-NL" smtClean="0"/>
              <a:t>11-2-2020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375446572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A70B60C9-ACFC-4981-9D73-241B6CEFB1EA}" type="datetimeFigureOut">
              <a:rPr lang="nl-NL" smtClean="0"/>
              <a:t>11-2-2020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361907314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A70B60C9-ACFC-4981-9D73-241B6CEFB1EA}" type="datetimeFigureOut">
              <a:rPr lang="nl-NL" smtClean="0"/>
              <a:t>11-2-2020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126211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0B60C9-ACFC-4981-9D73-241B6CEFB1EA}" type="datetimeFigureOut">
              <a:rPr lang="nl-NL" smtClean="0"/>
              <a:t>11-2-2020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466913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nl-NL"/>
              <a:t>Klik om stijl te bewerken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A70B60C9-ACFC-4981-9D73-241B6CEFB1EA}" type="datetimeFigureOut">
              <a:rPr lang="nl-NL" smtClean="0"/>
              <a:t>11-2-2020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256499123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nl-NL"/>
              <a:t>Klik om stijl te bewerken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A70B60C9-ACFC-4981-9D73-241B6CEFB1EA}" type="datetimeFigureOut">
              <a:rPr lang="nl-NL" smtClean="0"/>
              <a:t>11-2-2020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242721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A70B60C9-ACFC-4981-9D73-241B6CEFB1EA}" type="datetimeFigureOut">
              <a:rPr lang="nl-NL" smtClean="0"/>
              <a:t>11-2-2020</a:t>
            </a:fld>
            <a:endParaRPr lang="nl-NL"/>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nl-NL"/>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0C849F37-6E44-4065-94C1-795011B81C1A}" type="slidenum">
              <a:rPr lang="nl-NL" smtClean="0"/>
              <a:t>‹nr.›</a:t>
            </a:fld>
            <a:endParaRPr lang="nl-NL"/>
          </a:p>
        </p:txBody>
      </p:sp>
    </p:spTree>
    <p:extLst>
      <p:ext uri="{BB962C8B-B14F-4D97-AF65-F5344CB8AC3E}">
        <p14:creationId xmlns:p14="http://schemas.microsoft.com/office/powerpoint/2010/main" val="151364324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35533C-66F0-44D8-9D48-1F6010C79ADE}"/>
              </a:ext>
            </a:extLst>
          </p:cNvPr>
          <p:cNvSpPr>
            <a:spLocks noGrp="1"/>
          </p:cNvSpPr>
          <p:nvPr>
            <p:ph type="ctrTitle"/>
          </p:nvPr>
        </p:nvSpPr>
        <p:spPr>
          <a:xfrm>
            <a:off x="1580257" y="153711"/>
            <a:ext cx="9031484" cy="3467282"/>
          </a:xfrm>
        </p:spPr>
        <p:txBody>
          <a:bodyPr anchor="b">
            <a:normAutofit/>
          </a:bodyPr>
          <a:lstStyle/>
          <a:p>
            <a:r>
              <a:rPr lang="nl-NL" sz="8000"/>
              <a:t>Afstudeer-project</a:t>
            </a:r>
            <a:endParaRPr lang="nl-NL" sz="8000" dirty="0"/>
          </a:p>
        </p:txBody>
      </p:sp>
      <p:sp>
        <p:nvSpPr>
          <p:cNvPr id="3" name="Ondertitel 2">
            <a:extLst>
              <a:ext uri="{FF2B5EF4-FFF2-40B4-BE49-F238E27FC236}">
                <a16:creationId xmlns:a16="http://schemas.microsoft.com/office/drawing/2014/main" id="{D306BD36-2E17-4257-8DD9-373D4623B5C4}"/>
              </a:ext>
            </a:extLst>
          </p:cNvPr>
          <p:cNvSpPr>
            <a:spLocks noGrp="1"/>
          </p:cNvSpPr>
          <p:nvPr>
            <p:ph type="subTitle" idx="1"/>
          </p:nvPr>
        </p:nvSpPr>
        <p:spPr>
          <a:xfrm>
            <a:off x="2073314" y="5493376"/>
            <a:ext cx="8045373" cy="742279"/>
          </a:xfrm>
        </p:spPr>
        <p:txBody>
          <a:bodyPr anchor="ctr">
            <a:normAutofit lnSpcReduction="10000"/>
          </a:bodyPr>
          <a:lstStyle/>
          <a:p>
            <a:r>
              <a:rPr lang="nl-NL" sz="1800" dirty="0">
                <a:solidFill>
                  <a:srgbClr val="2A1A00"/>
                </a:solidFill>
              </a:rPr>
              <a:t>Periode 11 – MZ PBSD</a:t>
            </a:r>
          </a:p>
          <a:p>
            <a:r>
              <a:rPr lang="nl-NL" sz="1800" dirty="0">
                <a:solidFill>
                  <a:srgbClr val="2A1A00"/>
                </a:solidFill>
              </a:rPr>
              <a:t>Noorderpoort</a:t>
            </a:r>
          </a:p>
        </p:txBody>
      </p:sp>
    </p:spTree>
    <p:extLst>
      <p:ext uri="{BB962C8B-B14F-4D97-AF65-F5344CB8AC3E}">
        <p14:creationId xmlns:p14="http://schemas.microsoft.com/office/powerpoint/2010/main" val="772354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2558EF3D-AD6C-48A6-8297-5B50559F4DD7}"/>
              </a:ext>
            </a:extLst>
          </p:cNvPr>
          <p:cNvPicPr>
            <a:picLocks noChangeAspect="1"/>
          </p:cNvPicPr>
          <p:nvPr/>
        </p:nvPicPr>
        <p:blipFill>
          <a:blip r:embed="rId2"/>
          <a:stretch>
            <a:fillRect/>
          </a:stretch>
        </p:blipFill>
        <p:spPr>
          <a:xfrm>
            <a:off x="3457905" y="3878737"/>
            <a:ext cx="5276190" cy="2514286"/>
          </a:xfrm>
          <a:prstGeom prst="rect">
            <a:avLst/>
          </a:prstGeom>
        </p:spPr>
      </p:pic>
      <p:sp>
        <p:nvSpPr>
          <p:cNvPr id="3" name="Rechthoek 2">
            <a:extLst>
              <a:ext uri="{FF2B5EF4-FFF2-40B4-BE49-F238E27FC236}">
                <a16:creationId xmlns:a16="http://schemas.microsoft.com/office/drawing/2014/main" id="{7398A433-F2EA-4942-91C6-2C40036C8B6C}"/>
              </a:ext>
            </a:extLst>
          </p:cNvPr>
          <p:cNvSpPr/>
          <p:nvPr/>
        </p:nvSpPr>
        <p:spPr>
          <a:xfrm>
            <a:off x="1404937" y="770194"/>
            <a:ext cx="9382125" cy="3108543"/>
          </a:xfrm>
          <a:prstGeom prst="rect">
            <a:avLst/>
          </a:prstGeom>
        </p:spPr>
        <p:txBody>
          <a:bodyPr wrap="square">
            <a:spAutoFit/>
          </a:bodyPr>
          <a:lstStyle/>
          <a:p>
            <a:r>
              <a:rPr lang="nl-NL" sz="2800" b="1" dirty="0"/>
              <a:t>Planning van de les:</a:t>
            </a:r>
          </a:p>
          <a:p>
            <a:endParaRPr lang="nl-NL" sz="2800" dirty="0"/>
          </a:p>
          <a:p>
            <a:r>
              <a:rPr lang="nl-NL" sz="2800" dirty="0"/>
              <a:t>-Opstart</a:t>
            </a:r>
          </a:p>
          <a:p>
            <a:endParaRPr lang="nl-NL" sz="2800" dirty="0"/>
          </a:p>
          <a:p>
            <a:r>
              <a:rPr lang="nl-NL" sz="2800" dirty="0"/>
              <a:t>-Uitleg afstudeerproject a.d.h.v. studiehandleiding</a:t>
            </a:r>
          </a:p>
          <a:p>
            <a:endParaRPr lang="nl-NL" sz="2800" dirty="0"/>
          </a:p>
          <a:p>
            <a:r>
              <a:rPr lang="nl-NL" sz="2800" dirty="0"/>
              <a:t>-Aan de slag!</a:t>
            </a:r>
          </a:p>
        </p:txBody>
      </p:sp>
    </p:spTree>
    <p:extLst>
      <p:ext uri="{BB962C8B-B14F-4D97-AF65-F5344CB8AC3E}">
        <p14:creationId xmlns:p14="http://schemas.microsoft.com/office/powerpoint/2010/main" val="3569297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2558EF3D-AD6C-48A6-8297-5B50559F4DD7}"/>
              </a:ext>
            </a:extLst>
          </p:cNvPr>
          <p:cNvPicPr>
            <a:picLocks noChangeAspect="1"/>
          </p:cNvPicPr>
          <p:nvPr/>
        </p:nvPicPr>
        <p:blipFill>
          <a:blip r:embed="rId2"/>
          <a:stretch>
            <a:fillRect/>
          </a:stretch>
        </p:blipFill>
        <p:spPr>
          <a:xfrm>
            <a:off x="3457905" y="3878737"/>
            <a:ext cx="5276190" cy="2514286"/>
          </a:xfrm>
          <a:prstGeom prst="rect">
            <a:avLst/>
          </a:prstGeom>
        </p:spPr>
      </p:pic>
      <p:sp>
        <p:nvSpPr>
          <p:cNvPr id="3" name="Rechthoek 2">
            <a:extLst>
              <a:ext uri="{FF2B5EF4-FFF2-40B4-BE49-F238E27FC236}">
                <a16:creationId xmlns:a16="http://schemas.microsoft.com/office/drawing/2014/main" id="{7398A433-F2EA-4942-91C6-2C40036C8B6C}"/>
              </a:ext>
            </a:extLst>
          </p:cNvPr>
          <p:cNvSpPr/>
          <p:nvPr/>
        </p:nvSpPr>
        <p:spPr>
          <a:xfrm>
            <a:off x="1371599" y="1224935"/>
            <a:ext cx="9382125" cy="2308324"/>
          </a:xfrm>
          <a:prstGeom prst="rect">
            <a:avLst/>
          </a:prstGeom>
        </p:spPr>
        <p:txBody>
          <a:bodyPr wrap="square">
            <a:spAutoFit/>
          </a:bodyPr>
          <a:lstStyle/>
          <a:p>
            <a:r>
              <a:rPr lang="nl-NL" sz="2400" b="1" dirty="0"/>
              <a:t>Doel Afstudeerproject:</a:t>
            </a:r>
          </a:p>
          <a:p>
            <a:endParaRPr lang="nl-NL" sz="2400" dirty="0"/>
          </a:p>
          <a:p>
            <a:r>
              <a:rPr lang="nl-NL" sz="2400" dirty="0"/>
              <a:t>Je gaat gedurende 20 weken aan de slag met het ontwikkelen van een beroepsproduct. Het is belangrijk dat je de geleerde theorie van de afgelopen jaren op school en je praktijkervaring gaat gebruiken om dit beroepsproduct neer te zetten.</a:t>
            </a:r>
          </a:p>
        </p:txBody>
      </p:sp>
    </p:spTree>
    <p:extLst>
      <p:ext uri="{BB962C8B-B14F-4D97-AF65-F5344CB8AC3E}">
        <p14:creationId xmlns:p14="http://schemas.microsoft.com/office/powerpoint/2010/main" val="948752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ln>
            <a:noFill/>
          </a:ln>
        </p:spPr>
        <p:txBody>
          <a:bodyPr/>
          <a:lstStyle/>
          <a:p>
            <a:br>
              <a:rPr lang="nl-NL" dirty="0"/>
            </a:br>
            <a:r>
              <a:rPr lang="nl-NL" dirty="0"/>
              <a:t>Definitie project</a:t>
            </a:r>
          </a:p>
        </p:txBody>
      </p:sp>
      <p:sp>
        <p:nvSpPr>
          <p:cNvPr id="3" name="Tijdelijke aanduiding voor inhoud 2"/>
          <p:cNvSpPr>
            <a:spLocks noGrp="1"/>
          </p:cNvSpPr>
          <p:nvPr>
            <p:ph idx="1"/>
          </p:nvPr>
        </p:nvSpPr>
        <p:spPr>
          <a:xfrm>
            <a:off x="653098" y="1606550"/>
            <a:ext cx="10203534" cy="3981056"/>
          </a:xfrm>
        </p:spPr>
        <p:txBody>
          <a:bodyPr>
            <a:noAutofit/>
          </a:bodyPr>
          <a:lstStyle/>
          <a:p>
            <a:pPr marL="0" indent="0">
              <a:buNone/>
            </a:pPr>
            <a:endParaRPr lang="nl-NL" dirty="0"/>
          </a:p>
          <a:p>
            <a:endParaRPr lang="nl-NL" dirty="0"/>
          </a:p>
          <a:p>
            <a:pPr lvl="2"/>
            <a:r>
              <a:rPr lang="nl-NL" sz="2400" dirty="0">
                <a:solidFill>
                  <a:schemeClr val="tx1"/>
                </a:solidFill>
              </a:rPr>
              <a:t>een geheel aan </a:t>
            </a:r>
            <a:r>
              <a:rPr lang="nl-NL" sz="2400" b="1" dirty="0">
                <a:solidFill>
                  <a:schemeClr val="tx1"/>
                </a:solidFill>
              </a:rPr>
              <a:t>activiteiten</a:t>
            </a:r>
            <a:r>
              <a:rPr lang="nl-NL" sz="2400" dirty="0">
                <a:solidFill>
                  <a:schemeClr val="tx1"/>
                </a:solidFill>
              </a:rPr>
              <a:t>, </a:t>
            </a:r>
          </a:p>
          <a:p>
            <a:pPr lvl="2"/>
            <a:r>
              <a:rPr lang="nl-NL" sz="2400" dirty="0">
                <a:solidFill>
                  <a:schemeClr val="tx1"/>
                </a:solidFill>
              </a:rPr>
              <a:t>in een </a:t>
            </a:r>
            <a:r>
              <a:rPr lang="nl-NL" sz="2400" b="1" dirty="0">
                <a:solidFill>
                  <a:schemeClr val="tx1"/>
                </a:solidFill>
              </a:rPr>
              <a:t>tijdelijk samenwerkingsverband</a:t>
            </a:r>
            <a:r>
              <a:rPr lang="nl-NL" sz="2400" dirty="0">
                <a:solidFill>
                  <a:schemeClr val="tx1"/>
                </a:solidFill>
              </a:rPr>
              <a:t>,</a:t>
            </a:r>
          </a:p>
          <a:p>
            <a:pPr lvl="2"/>
            <a:r>
              <a:rPr lang="nl-NL" sz="2400" dirty="0">
                <a:solidFill>
                  <a:schemeClr val="tx1"/>
                </a:solidFill>
              </a:rPr>
              <a:t>gericht op een </a:t>
            </a:r>
            <a:r>
              <a:rPr lang="nl-NL" sz="2400" b="1" dirty="0">
                <a:solidFill>
                  <a:schemeClr val="tx1"/>
                </a:solidFill>
              </a:rPr>
              <a:t>duidelijk gespecificeerd eindresultaat</a:t>
            </a:r>
            <a:r>
              <a:rPr lang="nl-NL" sz="2400" dirty="0">
                <a:solidFill>
                  <a:schemeClr val="tx1"/>
                </a:solidFill>
              </a:rPr>
              <a:t>,</a:t>
            </a:r>
          </a:p>
          <a:p>
            <a:pPr lvl="2"/>
            <a:r>
              <a:rPr lang="nl-NL" sz="2400" dirty="0">
                <a:solidFill>
                  <a:schemeClr val="tx1"/>
                </a:solidFill>
              </a:rPr>
              <a:t>dat dient te worden bereikt in een </a:t>
            </a:r>
            <a:r>
              <a:rPr lang="nl-NL" sz="2400" b="1" dirty="0">
                <a:solidFill>
                  <a:schemeClr val="tx1"/>
                </a:solidFill>
              </a:rPr>
              <a:t>begrensde tijd </a:t>
            </a:r>
            <a:r>
              <a:rPr lang="nl-NL" sz="2400" dirty="0">
                <a:solidFill>
                  <a:schemeClr val="tx1"/>
                </a:solidFill>
              </a:rPr>
              <a:t>met </a:t>
            </a:r>
            <a:r>
              <a:rPr lang="nl-NL" sz="2400" b="1" dirty="0">
                <a:solidFill>
                  <a:schemeClr val="tx1"/>
                </a:solidFill>
              </a:rPr>
              <a:t>begrensde middelen</a:t>
            </a:r>
            <a:r>
              <a:rPr lang="nl-NL" sz="2400" dirty="0">
                <a:solidFill>
                  <a:schemeClr val="tx1"/>
                </a:solidFill>
              </a:rPr>
              <a:t>, </a:t>
            </a:r>
          </a:p>
          <a:p>
            <a:pPr lvl="2"/>
            <a:r>
              <a:rPr lang="nl-NL" sz="2400" dirty="0">
                <a:solidFill>
                  <a:schemeClr val="tx1"/>
                </a:solidFill>
              </a:rPr>
              <a:t>met een </a:t>
            </a:r>
            <a:r>
              <a:rPr lang="nl-NL" sz="2400" b="1" dirty="0">
                <a:solidFill>
                  <a:schemeClr val="tx1"/>
                </a:solidFill>
              </a:rPr>
              <a:t>definieerbaar begin en eind en definieerbare capaciteit</a:t>
            </a:r>
            <a:r>
              <a:rPr lang="nl-NL" sz="2400" dirty="0">
                <a:solidFill>
                  <a:schemeClr val="tx1"/>
                </a:solidFill>
              </a:rPr>
              <a:t>. </a:t>
            </a:r>
          </a:p>
          <a:p>
            <a:endParaRPr lang="nl-NL" sz="2400" dirty="0"/>
          </a:p>
        </p:txBody>
      </p:sp>
      <p:pic>
        <p:nvPicPr>
          <p:cNvPr id="4" name="Afbeelding 3">
            <a:extLst>
              <a:ext uri="{FF2B5EF4-FFF2-40B4-BE49-F238E27FC236}">
                <a16:creationId xmlns:a16="http://schemas.microsoft.com/office/drawing/2014/main" id="{937859B3-7611-42DF-BB45-E8B07743E950}"/>
              </a:ext>
            </a:extLst>
          </p:cNvPr>
          <p:cNvPicPr>
            <a:picLocks noChangeAspect="1"/>
          </p:cNvPicPr>
          <p:nvPr/>
        </p:nvPicPr>
        <p:blipFill>
          <a:blip r:embed="rId3"/>
          <a:stretch>
            <a:fillRect/>
          </a:stretch>
        </p:blipFill>
        <p:spPr>
          <a:xfrm>
            <a:off x="8676641" y="609600"/>
            <a:ext cx="2831782" cy="2831782"/>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2558EF3D-AD6C-48A6-8297-5B50559F4DD7}"/>
              </a:ext>
            </a:extLst>
          </p:cNvPr>
          <p:cNvPicPr>
            <a:picLocks noChangeAspect="1"/>
          </p:cNvPicPr>
          <p:nvPr/>
        </p:nvPicPr>
        <p:blipFill>
          <a:blip r:embed="rId2"/>
          <a:stretch>
            <a:fillRect/>
          </a:stretch>
        </p:blipFill>
        <p:spPr>
          <a:xfrm>
            <a:off x="3457905" y="3878737"/>
            <a:ext cx="5276190" cy="2514286"/>
          </a:xfrm>
          <a:prstGeom prst="rect">
            <a:avLst/>
          </a:prstGeom>
        </p:spPr>
      </p:pic>
      <p:sp>
        <p:nvSpPr>
          <p:cNvPr id="3" name="Rechthoek 2">
            <a:extLst>
              <a:ext uri="{FF2B5EF4-FFF2-40B4-BE49-F238E27FC236}">
                <a16:creationId xmlns:a16="http://schemas.microsoft.com/office/drawing/2014/main" id="{7398A433-F2EA-4942-91C6-2C40036C8B6C}"/>
              </a:ext>
            </a:extLst>
          </p:cNvPr>
          <p:cNvSpPr/>
          <p:nvPr/>
        </p:nvSpPr>
        <p:spPr>
          <a:xfrm>
            <a:off x="1404937" y="831749"/>
            <a:ext cx="9382125" cy="3046988"/>
          </a:xfrm>
          <a:prstGeom prst="rect">
            <a:avLst/>
          </a:prstGeom>
        </p:spPr>
        <p:txBody>
          <a:bodyPr wrap="square">
            <a:spAutoFit/>
          </a:bodyPr>
          <a:lstStyle/>
          <a:p>
            <a:r>
              <a:rPr lang="nl-NL" sz="2400" b="1" dirty="0"/>
              <a:t>Opdracht voor de aankomende 20 weken:</a:t>
            </a:r>
          </a:p>
          <a:p>
            <a:endParaRPr lang="nl-NL" sz="2400" b="1" dirty="0"/>
          </a:p>
          <a:p>
            <a:r>
              <a:rPr lang="nl-NL" sz="2400" dirty="0"/>
              <a:t>Je gaat het beroepsproduct maken aan de hand van een door jou gekozen onderwerp uit de praktijk. Je gaat de geleerde theorie van de afgelopen jaren op school en je praktijkervaring gaat gebruiken om dit beroepsproduct te realiseren.</a:t>
            </a:r>
          </a:p>
          <a:p>
            <a:r>
              <a:rPr lang="nl-NL" sz="2400" dirty="0"/>
              <a:t>Dat mag je stage zijn, maar dat hoeft niet. </a:t>
            </a:r>
          </a:p>
          <a:p>
            <a:r>
              <a:rPr lang="nl-NL" sz="2400" dirty="0"/>
              <a:t>Je werkt in groepjes van maximaal 2 personen. </a:t>
            </a:r>
          </a:p>
        </p:txBody>
      </p:sp>
    </p:spTree>
    <p:extLst>
      <p:ext uri="{BB962C8B-B14F-4D97-AF65-F5344CB8AC3E}">
        <p14:creationId xmlns:p14="http://schemas.microsoft.com/office/powerpoint/2010/main" val="2347891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58240" y="47625"/>
            <a:ext cx="9875520" cy="1356360"/>
          </a:xfrm>
        </p:spPr>
        <p:txBody>
          <a:bodyPr>
            <a:noAutofit/>
          </a:bodyPr>
          <a:lstStyle/>
          <a:p>
            <a:br>
              <a:rPr lang="nl-NL" sz="2800" dirty="0"/>
            </a:br>
            <a:r>
              <a:rPr lang="nl-NL" sz="2800" dirty="0"/>
              <a:t>Vier fasen, drie beslismomenten</a:t>
            </a:r>
          </a:p>
        </p:txBody>
      </p:sp>
      <p:graphicFrame>
        <p:nvGraphicFramePr>
          <p:cNvPr id="10" name="Tijdelijke aanduiding voor inhoud 9"/>
          <p:cNvGraphicFramePr>
            <a:graphicFrameLocks noGrp="1"/>
          </p:cNvGraphicFramePr>
          <p:nvPr>
            <p:ph idx="1"/>
            <p:extLst>
              <p:ext uri="{D42A27DB-BD31-4B8C-83A1-F6EECF244321}">
                <p14:modId xmlns:p14="http://schemas.microsoft.com/office/powerpoint/2010/main" val="1430509141"/>
              </p:ext>
            </p:extLst>
          </p:nvPr>
        </p:nvGraphicFramePr>
        <p:xfrm>
          <a:off x="1173480" y="1609725"/>
          <a:ext cx="9900595" cy="4638675"/>
        </p:xfrm>
        <a:graphic>
          <a:graphicData uri="http://schemas.openxmlformats.org/drawingml/2006/table">
            <a:tbl>
              <a:tblPr/>
              <a:tblGrid>
                <a:gridCol w="179512">
                  <a:extLst>
                    <a:ext uri="{9D8B030D-6E8A-4147-A177-3AD203B41FA5}">
                      <a16:colId xmlns:a16="http://schemas.microsoft.com/office/drawing/2014/main" val="20000"/>
                    </a:ext>
                  </a:extLst>
                </a:gridCol>
                <a:gridCol w="2152208">
                  <a:extLst>
                    <a:ext uri="{9D8B030D-6E8A-4147-A177-3AD203B41FA5}">
                      <a16:colId xmlns:a16="http://schemas.microsoft.com/office/drawing/2014/main" val="20001"/>
                    </a:ext>
                  </a:extLst>
                </a:gridCol>
                <a:gridCol w="224056">
                  <a:extLst>
                    <a:ext uri="{9D8B030D-6E8A-4147-A177-3AD203B41FA5}">
                      <a16:colId xmlns:a16="http://schemas.microsoft.com/office/drawing/2014/main" val="20002"/>
                    </a:ext>
                  </a:extLst>
                </a:gridCol>
                <a:gridCol w="2232248">
                  <a:extLst>
                    <a:ext uri="{9D8B030D-6E8A-4147-A177-3AD203B41FA5}">
                      <a16:colId xmlns:a16="http://schemas.microsoft.com/office/drawing/2014/main" val="20003"/>
                    </a:ext>
                  </a:extLst>
                </a:gridCol>
                <a:gridCol w="216024">
                  <a:extLst>
                    <a:ext uri="{9D8B030D-6E8A-4147-A177-3AD203B41FA5}">
                      <a16:colId xmlns:a16="http://schemas.microsoft.com/office/drawing/2014/main" val="20004"/>
                    </a:ext>
                  </a:extLst>
                </a:gridCol>
                <a:gridCol w="2304256">
                  <a:extLst>
                    <a:ext uri="{9D8B030D-6E8A-4147-A177-3AD203B41FA5}">
                      <a16:colId xmlns:a16="http://schemas.microsoft.com/office/drawing/2014/main" val="20005"/>
                    </a:ext>
                  </a:extLst>
                </a:gridCol>
                <a:gridCol w="225186">
                  <a:extLst>
                    <a:ext uri="{9D8B030D-6E8A-4147-A177-3AD203B41FA5}">
                      <a16:colId xmlns:a16="http://schemas.microsoft.com/office/drawing/2014/main" val="20006"/>
                    </a:ext>
                  </a:extLst>
                </a:gridCol>
                <a:gridCol w="2218179">
                  <a:extLst>
                    <a:ext uri="{9D8B030D-6E8A-4147-A177-3AD203B41FA5}">
                      <a16:colId xmlns:a16="http://schemas.microsoft.com/office/drawing/2014/main" val="20007"/>
                    </a:ext>
                  </a:extLst>
                </a:gridCol>
                <a:gridCol w="148926">
                  <a:extLst>
                    <a:ext uri="{9D8B030D-6E8A-4147-A177-3AD203B41FA5}">
                      <a16:colId xmlns:a16="http://schemas.microsoft.com/office/drawing/2014/main" val="20008"/>
                    </a:ext>
                  </a:extLst>
                </a:gridCol>
              </a:tblGrid>
              <a:tr h="777546">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nl-NL" sz="1400" dirty="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nl-NL" sz="1400">
                        <a:latin typeface="Calibri"/>
                        <a:ea typeface="Calibri"/>
                        <a:cs typeface="Arial"/>
                      </a:endParaRPr>
                    </a:p>
                  </a:txBody>
                  <a:tcPr marL="61763" marR="6176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1182765">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tx1"/>
                          </a:solidFill>
                          <a:latin typeface="Calibri"/>
                          <a:ea typeface="Calibri"/>
                          <a:cs typeface="Arial"/>
                        </a:rPr>
                        <a:t>Fase 1</a:t>
                      </a:r>
                      <a:endParaRPr lang="nl-NL" sz="2000" dirty="0">
                        <a:solidFill>
                          <a:schemeClr val="tx1"/>
                        </a:solidFill>
                        <a:latin typeface="Calibri"/>
                        <a:ea typeface="Calibri"/>
                        <a:cs typeface="Arial"/>
                      </a:endParaRPr>
                    </a:p>
                    <a:p>
                      <a:pPr>
                        <a:lnSpc>
                          <a:spcPct val="115000"/>
                        </a:lnSpc>
                        <a:spcAft>
                          <a:spcPts val="0"/>
                        </a:spcAft>
                      </a:pPr>
                      <a:r>
                        <a:rPr lang="nl-NL" sz="2000" b="1" dirty="0">
                          <a:solidFill>
                            <a:schemeClr val="tx1"/>
                          </a:solidFill>
                          <a:latin typeface="Calibri"/>
                          <a:ea typeface="Calibri"/>
                          <a:cs typeface="Arial"/>
                        </a:rPr>
                        <a:t>OPSTARTEN</a:t>
                      </a:r>
                    </a:p>
                    <a:p>
                      <a:pPr>
                        <a:lnSpc>
                          <a:spcPct val="115000"/>
                        </a:lnSpc>
                        <a:spcAft>
                          <a:spcPts val="0"/>
                        </a:spcAft>
                      </a:pPr>
                      <a:r>
                        <a:rPr lang="nl-NL" sz="2000" b="1" dirty="0">
                          <a:solidFill>
                            <a:schemeClr val="tx1"/>
                          </a:solidFill>
                          <a:latin typeface="Calibri"/>
                          <a:ea typeface="Calibri"/>
                          <a:cs typeface="Arial"/>
                        </a:rPr>
                        <a:t>Oriënteren</a:t>
                      </a:r>
                      <a:endParaRPr lang="nl-NL" sz="2000" dirty="0">
                        <a:solidFill>
                          <a:schemeClr val="tx1"/>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ctr">
                        <a:lnSpc>
                          <a:spcPct val="115000"/>
                        </a:lnSpc>
                        <a:spcAft>
                          <a:spcPts val="0"/>
                        </a:spcAft>
                      </a:pPr>
                      <a:r>
                        <a:rPr lang="nl-NL" sz="2800" b="1" dirty="0">
                          <a:solidFill>
                            <a:srgbClr val="FFFF00"/>
                          </a:solidFill>
                          <a:latin typeface="Calibri"/>
                          <a:ea typeface="Calibri"/>
                          <a:cs typeface="Arial"/>
                        </a:rPr>
                        <a:t>*</a:t>
                      </a:r>
                      <a:endParaRPr lang="nl-NL" sz="2800" dirty="0">
                        <a:solidFill>
                          <a:srgbClr val="FFFF00"/>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tx1"/>
                          </a:solidFill>
                          <a:latin typeface="Calibri"/>
                          <a:ea typeface="Calibri"/>
                          <a:cs typeface="Arial"/>
                        </a:rPr>
                        <a:t>Fase 2</a:t>
                      </a:r>
                      <a:endParaRPr lang="nl-NL" sz="2000" dirty="0">
                        <a:solidFill>
                          <a:schemeClr val="tx1"/>
                        </a:solidFill>
                        <a:latin typeface="Calibri"/>
                        <a:ea typeface="Calibri"/>
                        <a:cs typeface="Arial"/>
                      </a:endParaRPr>
                    </a:p>
                    <a:p>
                      <a:pPr>
                        <a:lnSpc>
                          <a:spcPct val="115000"/>
                        </a:lnSpc>
                        <a:spcAft>
                          <a:spcPts val="0"/>
                        </a:spcAft>
                      </a:pPr>
                      <a:r>
                        <a:rPr lang="nl-NL" sz="2000" b="1" dirty="0">
                          <a:solidFill>
                            <a:schemeClr val="tx1"/>
                          </a:solidFill>
                          <a:latin typeface="Calibri"/>
                          <a:ea typeface="Calibri"/>
                          <a:cs typeface="Arial"/>
                        </a:rPr>
                        <a:t>PLANNEN MAKEN</a:t>
                      </a:r>
                      <a:endParaRPr lang="nl-NL" sz="2000" dirty="0">
                        <a:solidFill>
                          <a:schemeClr val="tx1"/>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CC00"/>
                    </a:solidFill>
                  </a:tcPr>
                </a:tc>
                <a:tc>
                  <a:txBody>
                    <a:bodyPr/>
                    <a:lstStyle/>
                    <a:p>
                      <a:pPr algn="ctr">
                        <a:lnSpc>
                          <a:spcPct val="115000"/>
                        </a:lnSpc>
                        <a:spcAft>
                          <a:spcPts val="0"/>
                        </a:spcAft>
                      </a:pPr>
                      <a:r>
                        <a:rPr lang="nl-NL" sz="2800" b="1" dirty="0">
                          <a:solidFill>
                            <a:srgbClr val="FFFF00"/>
                          </a:solidFill>
                          <a:latin typeface="Calibri"/>
                          <a:ea typeface="Calibri"/>
                          <a:cs typeface="Arial"/>
                        </a:rPr>
                        <a:t>*</a:t>
                      </a:r>
                      <a:endParaRPr lang="nl-NL" sz="2800" dirty="0">
                        <a:solidFill>
                          <a:srgbClr val="FFFF00"/>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tx1"/>
                          </a:solidFill>
                          <a:latin typeface="Calibri"/>
                          <a:ea typeface="Calibri"/>
                          <a:cs typeface="Arial"/>
                        </a:rPr>
                        <a:t>Fase 3</a:t>
                      </a:r>
                      <a:endParaRPr lang="nl-NL" sz="2000" dirty="0">
                        <a:solidFill>
                          <a:schemeClr val="tx1"/>
                        </a:solidFill>
                        <a:latin typeface="Calibri"/>
                        <a:ea typeface="Calibri"/>
                        <a:cs typeface="Arial"/>
                      </a:endParaRPr>
                    </a:p>
                    <a:p>
                      <a:pPr>
                        <a:lnSpc>
                          <a:spcPct val="115000"/>
                        </a:lnSpc>
                        <a:spcAft>
                          <a:spcPts val="0"/>
                        </a:spcAft>
                      </a:pPr>
                      <a:r>
                        <a:rPr lang="nl-NL" sz="2000" b="1" dirty="0">
                          <a:solidFill>
                            <a:schemeClr val="tx1"/>
                          </a:solidFill>
                          <a:latin typeface="Calibri"/>
                          <a:ea typeface="Calibri"/>
                          <a:cs typeface="Arial"/>
                        </a:rPr>
                        <a:t>UITVOEREN</a:t>
                      </a:r>
                      <a:endParaRPr lang="nl-NL" sz="2000" dirty="0">
                        <a:solidFill>
                          <a:schemeClr val="tx1"/>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c>
                  <a:txBody>
                    <a:bodyPr/>
                    <a:lstStyle/>
                    <a:p>
                      <a:pPr algn="ctr">
                        <a:lnSpc>
                          <a:spcPct val="115000"/>
                        </a:lnSpc>
                        <a:spcAft>
                          <a:spcPts val="0"/>
                        </a:spcAft>
                      </a:pPr>
                      <a:r>
                        <a:rPr lang="nl-NL" sz="2800" b="1" dirty="0">
                          <a:solidFill>
                            <a:srgbClr val="FFFF00"/>
                          </a:solidFill>
                          <a:latin typeface="Calibri"/>
                          <a:ea typeface="Calibri"/>
                          <a:cs typeface="Arial"/>
                        </a:rPr>
                        <a:t>*</a:t>
                      </a:r>
                      <a:endParaRPr lang="nl-NL" sz="2800" dirty="0">
                        <a:solidFill>
                          <a:srgbClr val="FFFF00"/>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tx1"/>
                          </a:solidFill>
                          <a:latin typeface="Calibri"/>
                          <a:ea typeface="Calibri"/>
                          <a:cs typeface="Arial"/>
                        </a:rPr>
                        <a:t>Fase 4</a:t>
                      </a:r>
                      <a:endParaRPr lang="nl-NL" sz="2000" dirty="0">
                        <a:solidFill>
                          <a:schemeClr val="tx1"/>
                        </a:solidFill>
                        <a:latin typeface="Calibri"/>
                        <a:ea typeface="Calibri"/>
                        <a:cs typeface="Arial"/>
                      </a:endParaRPr>
                    </a:p>
                    <a:p>
                      <a:pPr>
                        <a:lnSpc>
                          <a:spcPct val="115000"/>
                        </a:lnSpc>
                        <a:spcAft>
                          <a:spcPts val="0"/>
                        </a:spcAft>
                      </a:pPr>
                      <a:r>
                        <a:rPr lang="nl-NL" sz="2000" b="1" dirty="0">
                          <a:solidFill>
                            <a:schemeClr val="tx1"/>
                          </a:solidFill>
                          <a:latin typeface="Calibri"/>
                          <a:ea typeface="Calibri"/>
                          <a:cs typeface="Arial"/>
                        </a:rPr>
                        <a:t>AFSLUITEN</a:t>
                      </a:r>
                      <a:endParaRPr lang="nl-NL" sz="2000" dirty="0">
                        <a:solidFill>
                          <a:schemeClr val="tx1"/>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C00CC"/>
                    </a:solidFill>
                  </a:tcPr>
                </a:tc>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1774146">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tx1"/>
                          </a:solidFill>
                          <a:latin typeface="Calibri"/>
                          <a:ea typeface="Calibri"/>
                          <a:cs typeface="Arial"/>
                        </a:rPr>
                        <a:t>Product</a:t>
                      </a:r>
                      <a:endParaRPr lang="nl-NL" sz="2000" dirty="0">
                        <a:solidFill>
                          <a:schemeClr val="tx1"/>
                        </a:solidFill>
                        <a:latin typeface="Calibri"/>
                        <a:ea typeface="Calibri"/>
                        <a:cs typeface="Arial"/>
                      </a:endParaRPr>
                    </a:p>
                    <a:p>
                      <a:pPr>
                        <a:lnSpc>
                          <a:spcPct val="115000"/>
                        </a:lnSpc>
                        <a:spcAft>
                          <a:spcPts val="0"/>
                        </a:spcAft>
                      </a:pPr>
                      <a:r>
                        <a:rPr lang="nl-NL" sz="2000" dirty="0">
                          <a:solidFill>
                            <a:schemeClr val="tx1"/>
                          </a:solidFill>
                          <a:latin typeface="Calibri"/>
                          <a:ea typeface="Calibri"/>
                          <a:cs typeface="Arial"/>
                        </a:rPr>
                        <a:t>Projectvoorstel</a:t>
                      </a: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endParaRPr lang="nl-NL" sz="1400" dirty="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tx1"/>
                          </a:solidFill>
                          <a:latin typeface="Calibri"/>
                          <a:ea typeface="Calibri"/>
                          <a:cs typeface="Arial"/>
                        </a:rPr>
                        <a:t>Product</a:t>
                      </a:r>
                      <a:endParaRPr lang="nl-NL" sz="2000" dirty="0">
                        <a:solidFill>
                          <a:schemeClr val="tx1"/>
                        </a:solidFill>
                        <a:latin typeface="Calibri"/>
                        <a:ea typeface="Calibri"/>
                        <a:cs typeface="Arial"/>
                      </a:endParaRPr>
                    </a:p>
                    <a:p>
                      <a:pPr>
                        <a:lnSpc>
                          <a:spcPct val="115000"/>
                        </a:lnSpc>
                        <a:spcAft>
                          <a:spcPts val="0"/>
                        </a:spcAft>
                      </a:pPr>
                      <a:r>
                        <a:rPr lang="nl-NL" sz="2000" dirty="0">
                          <a:solidFill>
                            <a:schemeClr val="tx1"/>
                          </a:solidFill>
                          <a:latin typeface="Calibri"/>
                          <a:ea typeface="Calibri"/>
                          <a:cs typeface="Arial"/>
                        </a:rPr>
                        <a:t>Projectplan</a:t>
                      </a: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CC00"/>
                    </a:solidFill>
                  </a:tcPr>
                </a:tc>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tx1"/>
                          </a:solidFill>
                          <a:latin typeface="Calibri"/>
                          <a:ea typeface="Calibri"/>
                          <a:cs typeface="Arial"/>
                        </a:rPr>
                        <a:t>Product</a:t>
                      </a:r>
                      <a:endParaRPr lang="nl-NL" sz="2000" dirty="0">
                        <a:solidFill>
                          <a:schemeClr val="tx1"/>
                        </a:solidFill>
                        <a:latin typeface="Calibri"/>
                        <a:ea typeface="Calibri"/>
                        <a:cs typeface="Arial"/>
                      </a:endParaRPr>
                    </a:p>
                    <a:p>
                      <a:pPr>
                        <a:lnSpc>
                          <a:spcPct val="115000"/>
                        </a:lnSpc>
                        <a:spcAft>
                          <a:spcPts val="0"/>
                        </a:spcAft>
                      </a:pPr>
                      <a:r>
                        <a:rPr lang="nl-NL" sz="2000" dirty="0">
                          <a:solidFill>
                            <a:schemeClr val="tx1"/>
                          </a:solidFill>
                          <a:latin typeface="Calibri"/>
                          <a:ea typeface="Calibri"/>
                          <a:cs typeface="Arial"/>
                        </a:rPr>
                        <a:t>Rapportages</a:t>
                      </a: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tx1"/>
                          </a:solidFill>
                          <a:latin typeface="Calibri"/>
                          <a:ea typeface="Calibri"/>
                          <a:cs typeface="Arial"/>
                        </a:rPr>
                        <a:t>Product</a:t>
                      </a:r>
                      <a:endParaRPr lang="nl-NL" sz="2000" dirty="0">
                        <a:solidFill>
                          <a:schemeClr val="tx1"/>
                        </a:solidFill>
                        <a:latin typeface="Calibri"/>
                        <a:ea typeface="Calibri"/>
                        <a:cs typeface="Arial"/>
                      </a:endParaRPr>
                    </a:p>
                    <a:p>
                      <a:pPr marL="0" marR="0" lvl="0" indent="0" algn="l" defTabSz="914400" rtl="0" eaLnBrk="1" fontAlgn="auto" latinLnBrk="0" hangingPunct="1">
                        <a:lnSpc>
                          <a:spcPct val="115000"/>
                        </a:lnSpc>
                        <a:spcBef>
                          <a:spcPts val="0"/>
                        </a:spcBef>
                        <a:spcAft>
                          <a:spcPts val="0"/>
                        </a:spcAft>
                        <a:buClrTx/>
                        <a:buSzTx/>
                        <a:buFontTx/>
                        <a:buNone/>
                        <a:tabLst/>
                        <a:defRPr/>
                      </a:pPr>
                      <a:r>
                        <a:rPr lang="nl-NL" sz="2000" dirty="0">
                          <a:solidFill>
                            <a:schemeClr val="tx1"/>
                          </a:solidFill>
                          <a:latin typeface="Calibri"/>
                          <a:ea typeface="Calibri"/>
                          <a:cs typeface="Arial"/>
                        </a:rPr>
                        <a:t>Presentatie</a:t>
                      </a:r>
                    </a:p>
                    <a:p>
                      <a:pPr>
                        <a:lnSpc>
                          <a:spcPct val="115000"/>
                        </a:lnSpc>
                        <a:spcAft>
                          <a:spcPts val="0"/>
                        </a:spcAft>
                      </a:pPr>
                      <a:r>
                        <a:rPr lang="nl-NL" sz="2000" dirty="0">
                          <a:solidFill>
                            <a:schemeClr val="tx1"/>
                          </a:solidFill>
                          <a:latin typeface="Calibri"/>
                          <a:ea typeface="Calibri"/>
                          <a:cs typeface="Arial"/>
                        </a:rPr>
                        <a:t>Eindevaluatie</a:t>
                      </a: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00CC"/>
                    </a:solidFill>
                  </a:tcPr>
                </a:tc>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904218">
                <a:tc gridSpan="9">
                  <a:txBody>
                    <a:bodyPr/>
                    <a:lstStyle/>
                    <a:p>
                      <a:pPr algn="ctr">
                        <a:lnSpc>
                          <a:spcPct val="115000"/>
                        </a:lnSpc>
                        <a:spcAft>
                          <a:spcPts val="0"/>
                        </a:spcAft>
                      </a:pPr>
                      <a:endParaRPr lang="nl-NL" sz="1400" dirty="0">
                        <a:latin typeface="Calibri"/>
                        <a:ea typeface="Calibri"/>
                        <a:cs typeface="Arial"/>
                      </a:endParaRPr>
                    </a:p>
                    <a:p>
                      <a:pPr>
                        <a:lnSpc>
                          <a:spcPct val="115000"/>
                        </a:lnSpc>
                        <a:spcAft>
                          <a:spcPts val="0"/>
                        </a:spcAft>
                      </a:pPr>
                      <a:r>
                        <a:rPr lang="nl-NL" sz="2800" b="1" dirty="0">
                          <a:solidFill>
                            <a:srgbClr val="FFFF00"/>
                          </a:solidFill>
                          <a:latin typeface="Calibri"/>
                          <a:ea typeface="Calibri"/>
                          <a:cs typeface="Arial"/>
                        </a:rPr>
                        <a:t>* </a:t>
                      </a:r>
                      <a:r>
                        <a:rPr lang="nl-NL" sz="2400" b="1" dirty="0">
                          <a:solidFill>
                            <a:srgbClr val="FFFF00"/>
                          </a:solidFill>
                          <a:latin typeface="Calibri"/>
                          <a:ea typeface="Calibri"/>
                          <a:cs typeface="Arial"/>
                        </a:rPr>
                        <a:t>Beslismomenten</a:t>
                      </a:r>
                      <a:r>
                        <a:rPr lang="nl-NL" sz="1400" b="1" dirty="0">
                          <a:latin typeface="Calibri"/>
                          <a:ea typeface="Calibri"/>
                          <a:cs typeface="Arial"/>
                        </a:rPr>
                        <a:t>: Go / No go opdrachtgever (opdrachtgever en/of school)</a:t>
                      </a:r>
                      <a:endParaRPr lang="nl-NL" sz="1400" dirty="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10003"/>
                  </a:ext>
                </a:extLst>
              </a:tr>
            </a:tbl>
          </a:graphicData>
        </a:graphic>
      </p:graphicFrame>
      <p:sp>
        <p:nvSpPr>
          <p:cNvPr id="2063" name="Rectangle 15"/>
          <p:cNvSpPr>
            <a:spLocks noChangeArrowheads="1"/>
          </p:cNvSpPr>
          <p:nvPr/>
        </p:nvSpPr>
        <p:spPr bwMode="auto">
          <a:xfrm>
            <a:off x="1524002" y="148538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nl-NL">
              <a:latin typeface="Arial" pitchFamily="34" charset="0"/>
            </a:endParaRPr>
          </a:p>
        </p:txBody>
      </p:sp>
      <p:sp>
        <p:nvSpPr>
          <p:cNvPr id="46083" name="AutoShape 3"/>
          <p:cNvSpPr>
            <a:spLocks noChangeShapeType="1"/>
          </p:cNvSpPr>
          <p:nvPr/>
        </p:nvSpPr>
        <p:spPr bwMode="auto">
          <a:xfrm>
            <a:off x="1450977" y="165100"/>
            <a:ext cx="352425" cy="0"/>
          </a:xfrm>
          <a:prstGeom prst="straightConnector1">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nl-NL"/>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2558EF3D-AD6C-48A6-8297-5B50559F4DD7}"/>
              </a:ext>
            </a:extLst>
          </p:cNvPr>
          <p:cNvPicPr>
            <a:picLocks noChangeAspect="1"/>
          </p:cNvPicPr>
          <p:nvPr/>
        </p:nvPicPr>
        <p:blipFill>
          <a:blip r:embed="rId2"/>
          <a:stretch>
            <a:fillRect/>
          </a:stretch>
        </p:blipFill>
        <p:spPr>
          <a:xfrm>
            <a:off x="3457905" y="3878737"/>
            <a:ext cx="5276190" cy="2514286"/>
          </a:xfrm>
          <a:prstGeom prst="rect">
            <a:avLst/>
          </a:prstGeom>
        </p:spPr>
      </p:pic>
      <p:sp>
        <p:nvSpPr>
          <p:cNvPr id="3" name="Rechthoek 2">
            <a:extLst>
              <a:ext uri="{FF2B5EF4-FFF2-40B4-BE49-F238E27FC236}">
                <a16:creationId xmlns:a16="http://schemas.microsoft.com/office/drawing/2014/main" id="{7398A433-F2EA-4942-91C6-2C40036C8B6C}"/>
              </a:ext>
            </a:extLst>
          </p:cNvPr>
          <p:cNvSpPr/>
          <p:nvPr/>
        </p:nvSpPr>
        <p:spPr>
          <a:xfrm>
            <a:off x="2100262" y="698399"/>
            <a:ext cx="9382125" cy="3046988"/>
          </a:xfrm>
          <a:prstGeom prst="rect">
            <a:avLst/>
          </a:prstGeom>
        </p:spPr>
        <p:txBody>
          <a:bodyPr wrap="square">
            <a:spAutoFit/>
          </a:bodyPr>
          <a:lstStyle/>
          <a:p>
            <a:r>
              <a:rPr lang="nl-NL" sz="2400" b="1" dirty="0"/>
              <a:t>Opdracht voor in de les:</a:t>
            </a:r>
          </a:p>
          <a:p>
            <a:endParaRPr lang="nl-NL" sz="2400" b="1" dirty="0"/>
          </a:p>
          <a:p>
            <a:endParaRPr lang="nl-NL" sz="2400" b="1" dirty="0"/>
          </a:p>
          <a:p>
            <a:r>
              <a:rPr lang="nl-NL" sz="2400" dirty="0"/>
              <a:t>Lees rustig en geconcentreerd de </a:t>
            </a:r>
            <a:r>
              <a:rPr lang="nl-NL" sz="2400" b="1" dirty="0"/>
              <a:t>studiehandleiding</a:t>
            </a:r>
            <a:r>
              <a:rPr lang="nl-NL" sz="2400" dirty="0"/>
              <a:t> door!</a:t>
            </a:r>
          </a:p>
          <a:p>
            <a:endParaRPr lang="nl-NL" sz="2400" dirty="0"/>
          </a:p>
          <a:p>
            <a:r>
              <a:rPr lang="nl-NL" sz="2400" dirty="0"/>
              <a:t>Tijd: 10 minuten</a:t>
            </a:r>
          </a:p>
          <a:p>
            <a:endParaRPr lang="nl-NL" sz="2400" dirty="0"/>
          </a:p>
          <a:p>
            <a:r>
              <a:rPr lang="nl-NL" sz="2400" dirty="0"/>
              <a:t>Daarna tijd voor vragen!</a:t>
            </a:r>
          </a:p>
        </p:txBody>
      </p:sp>
    </p:spTree>
    <p:extLst>
      <p:ext uri="{BB962C8B-B14F-4D97-AF65-F5344CB8AC3E}">
        <p14:creationId xmlns:p14="http://schemas.microsoft.com/office/powerpoint/2010/main" val="2270322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53145" y="609599"/>
            <a:ext cx="3364378" cy="5606143"/>
          </a:xfrm>
        </p:spPr>
        <p:txBody>
          <a:bodyPr>
            <a:normAutofit/>
          </a:bodyPr>
          <a:lstStyle/>
          <a:p>
            <a:r>
              <a:rPr lang="nl-NL" sz="4800" dirty="0"/>
              <a:t>Opdracht</a:t>
            </a:r>
            <a:br>
              <a:rPr lang="nl-NL" sz="4800" dirty="0"/>
            </a:br>
            <a:r>
              <a:rPr lang="nl-NL" sz="4800" dirty="0"/>
              <a:t>voor vandaag:</a:t>
            </a:r>
          </a:p>
        </p:txBody>
      </p:sp>
      <p:graphicFrame>
        <p:nvGraphicFramePr>
          <p:cNvPr id="5" name="Tijdelijke aanduiding voor inhoud 2">
            <a:extLst>
              <a:ext uri="{FF2B5EF4-FFF2-40B4-BE49-F238E27FC236}">
                <a16:creationId xmlns:a16="http://schemas.microsoft.com/office/drawing/2014/main" id="{D490EAB2-3AAA-4DE6-ABF6-9593D9B48BF6}"/>
              </a:ext>
            </a:extLst>
          </p:cNvPr>
          <p:cNvGraphicFramePr>
            <a:graphicFrameLocks noGrp="1"/>
          </p:cNvGraphicFramePr>
          <p:nvPr>
            <p:ph idx="1"/>
            <p:extLst/>
          </p:nvPr>
        </p:nvGraphicFramePr>
        <p:xfrm>
          <a:off x="4545013" y="1199858"/>
          <a:ext cx="645194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8595330"/>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1429BF1A67E641B09F2EAAF27E91D3" ma:contentTypeVersion="12" ma:contentTypeDescription="Een nieuw document maken." ma:contentTypeScope="" ma:versionID="4291d71a0b444373c70db0e2359280b1">
  <xsd:schema xmlns:xsd="http://www.w3.org/2001/XMLSchema" xmlns:xs="http://www.w3.org/2001/XMLSchema" xmlns:p="http://schemas.microsoft.com/office/2006/metadata/properties" xmlns:ns3="ee5ad45f-5c26-4269-94b9-a38f6ca33220" xmlns:ns4="f0c2a196-fb86-4a80-b53b-494531e97d44" targetNamespace="http://schemas.microsoft.com/office/2006/metadata/properties" ma:root="true" ma:fieldsID="c1c358b9f33173bc688a3c18d7c26f14" ns3:_="" ns4:_="">
    <xsd:import namespace="ee5ad45f-5c26-4269-94b9-a38f6ca33220"/>
    <xsd:import namespace="f0c2a196-fb86-4a80-b53b-494531e97d4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5ad45f-5c26-4269-94b9-a38f6ca332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0c2a196-fb86-4a80-b53b-494531e97d44" elementFormDefault="qualified">
    <xsd:import namespace="http://schemas.microsoft.com/office/2006/documentManagement/types"/>
    <xsd:import namespace="http://schemas.microsoft.com/office/infopath/2007/PartnerControls"/>
    <xsd:element name="SharedWithUsers" ma:index="15"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Gedeeld met details" ma:internalName="SharedWithDetails" ma:readOnly="true">
      <xsd:simpleType>
        <xsd:restriction base="dms:Note">
          <xsd:maxLength value="255"/>
        </xsd:restriction>
      </xsd:simpleType>
    </xsd:element>
    <xsd:element name="SharingHintHash" ma:index="17"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91BEE2D-2D6F-4E13-A468-68D241A9ED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5ad45f-5c26-4269-94b9-a38f6ca33220"/>
    <ds:schemaRef ds:uri="f0c2a196-fb86-4a80-b53b-494531e97d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A7E6AB0-B276-4F7A-8DED-3A5DBF5C24EC}">
  <ds:schemaRefs>
    <ds:schemaRef ds:uri="http://schemas.microsoft.com/sharepoint/v3/contenttype/forms"/>
  </ds:schemaRefs>
</ds:datastoreItem>
</file>

<file path=customXml/itemProps3.xml><?xml version="1.0" encoding="utf-8"?>
<ds:datastoreItem xmlns:ds="http://schemas.openxmlformats.org/officeDocument/2006/customXml" ds:itemID="{E1422445-6051-4D1D-B40A-81EF26770644}">
  <ds:schemaRefs>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schemas.microsoft.com/office/2006/documentManagement/types"/>
    <ds:schemaRef ds:uri="http://purl.org/dc/dcmitype/"/>
    <ds:schemaRef ds:uri="http://purl.org/dc/terms/"/>
    <ds:schemaRef ds:uri="http://www.w3.org/XML/1998/namespace"/>
    <ds:schemaRef ds:uri="f0c2a196-fb86-4a80-b53b-494531e97d44"/>
    <ds:schemaRef ds:uri="ee5ad45f-5c26-4269-94b9-a38f6ca33220"/>
  </ds:schemaRefs>
</ds:datastoreItem>
</file>

<file path=docProps/app.xml><?xml version="1.0" encoding="utf-8"?>
<Properties xmlns="http://schemas.openxmlformats.org/officeDocument/2006/extended-properties" xmlns:vt="http://schemas.openxmlformats.org/officeDocument/2006/docPropsVTypes">
  <TotalTime>19</TotalTime>
  <Words>291</Words>
  <Application>Microsoft Office PowerPoint</Application>
  <PresentationFormat>Breedbeeld</PresentationFormat>
  <Paragraphs>72</Paragraphs>
  <Slides>8</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Basis</vt:lpstr>
      <vt:lpstr>Afstudeer-project</vt:lpstr>
      <vt:lpstr>PowerPoint-presentatie</vt:lpstr>
      <vt:lpstr>PowerPoint-presentatie</vt:lpstr>
      <vt:lpstr> Definitie project</vt:lpstr>
      <vt:lpstr>PowerPoint-presentatie</vt:lpstr>
      <vt:lpstr> Vier fasen, drie beslismomenten</vt:lpstr>
      <vt:lpstr>PowerPoint-presentatie</vt:lpstr>
      <vt:lpstr>Opdracht voor vandaag: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Afstudeer-project</dc:title>
  <dc:creator>Mariëlle  Huisman</dc:creator>
  <cp:lastModifiedBy>Mariëlle  Huisman</cp:lastModifiedBy>
  <cp:revision>1</cp:revision>
  <dcterms:created xsi:type="dcterms:W3CDTF">2020-02-11T10:29:53Z</dcterms:created>
  <dcterms:modified xsi:type="dcterms:W3CDTF">2020-02-11T10:48:53Z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0x0101003C1429BF1A67E641B09F2EAAF27E91D3</vt:lpwstr>
  </property>
</Properties>
</file>